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flip52\dept\EXEC\Billing\2013\Rev%20Hrs%20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Fixed</a:t>
            </a:r>
            <a:r>
              <a:rPr lang="en-US" sz="1600" baseline="0" dirty="0"/>
              <a:t> Route</a:t>
            </a:r>
            <a:r>
              <a:rPr lang="en-US" sz="1600" dirty="0"/>
              <a:t> Service Hours - Sunday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216192"/>
        <c:axId val="99431552"/>
      </c:barChart>
      <c:catAx>
        <c:axId val="7421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99431552"/>
        <c:crosses val="autoZero"/>
        <c:auto val="1"/>
        <c:lblAlgn val="ctr"/>
        <c:lblOffset val="100"/>
        <c:noMultiLvlLbl val="0"/>
      </c:catAx>
      <c:valAx>
        <c:axId val="9943155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7421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0.95463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8600" y="0"/>
          <a:ext cx="3737172" cy="230505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FCB9C-2051-431B-B325-9A09CFE01A2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4954-11F8-434C-BF62-5C7AF7174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“powered by Veolia”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CAABC-403E-457B-918C-78EBA1A357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4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8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2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2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37C9D-0D26-4EFD-8E3B-D54BD0717BE2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B3A2-6B40-4AA3-BFB0-95DF479E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ice_Logo_Orange_Stacked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676400"/>
            <a:ext cx="4745736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880714"/>
              </p:ext>
            </p:extLst>
          </p:nvPr>
        </p:nvGraphicFramePr>
        <p:xfrm>
          <a:off x="228600" y="3942826"/>
          <a:ext cx="391477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442685" y="391253"/>
            <a:ext cx="8251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Computer Aided Dispatch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Helping Command Center Make Decisions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0314"/>
            <a:ext cx="3736975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3571"/>
            <a:ext cx="4340225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897415"/>
            <a:ext cx="3578225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57" y="3432969"/>
            <a:ext cx="22860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4" y="1864400"/>
            <a:ext cx="3081763" cy="41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3" y="1864400"/>
            <a:ext cx="2075543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7" y="1864399"/>
            <a:ext cx="3505201" cy="377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310" y="565614"/>
            <a:ext cx="8136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Real-time vehicle location and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predictive arrival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information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passengers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44" y="2895460"/>
            <a:ext cx="732667" cy="1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7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183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Vehicle Location </a:t>
            </a:r>
            <a:r>
              <a:rPr lang="fr-FR" dirty="0"/>
              <a:t>in </a:t>
            </a:r>
            <a:r>
              <a:rPr lang="fr-FR" dirty="0" smtClean="0"/>
              <a:t>Audio Format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r="7983"/>
          <a:stretch/>
        </p:blipFill>
        <p:spPr bwMode="auto">
          <a:xfrm>
            <a:off x="193965" y="1316182"/>
            <a:ext cx="8811490" cy="489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Hempstead Transit Center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25132" r="10825"/>
          <a:stretch/>
        </p:blipFill>
        <p:spPr bwMode="auto">
          <a:xfrm>
            <a:off x="6006275" y="1155510"/>
            <a:ext cx="2680525" cy="19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10716" r="18096" b="10811"/>
          <a:stretch/>
        </p:blipFill>
        <p:spPr bwMode="auto">
          <a:xfrm>
            <a:off x="4796202" y="3453246"/>
            <a:ext cx="389059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t="2604" r="5331" b="6013"/>
          <a:stretch/>
        </p:blipFill>
        <p:spPr bwMode="auto">
          <a:xfrm>
            <a:off x="7378540" y="4746318"/>
            <a:ext cx="118406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8186" r="5122" b="1793"/>
          <a:stretch/>
        </p:blipFill>
        <p:spPr bwMode="auto">
          <a:xfrm>
            <a:off x="220803" y="1438048"/>
            <a:ext cx="4434323" cy="53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83526" y="2181493"/>
            <a:ext cx="1371600" cy="11118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3538" y="1260078"/>
            <a:ext cx="2543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Various Customer Interfaces that communicate real time conditions;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Arrivals/Departures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86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47976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System will allow us to monitor the health of the fleet, even when it’s on the street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1622763"/>
            <a:ext cx="8811490" cy="47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0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421" y="573705"/>
            <a:ext cx="7994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 State-of-the-Art Command Center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6087" r="4921" b="8087"/>
          <a:stretch/>
        </p:blipFill>
        <p:spPr bwMode="auto">
          <a:xfrm>
            <a:off x="114300" y="1349828"/>
            <a:ext cx="6961413" cy="480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75712" y="1448286"/>
            <a:ext cx="1963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Managers can see situations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develop in the early stages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5712" y="3028576"/>
            <a:ext cx="1963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And also see where all available assets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located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8688" y="0"/>
            <a:ext cx="915268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</a:t>
            </a:r>
            <a:endParaRPr lang="en-US" dirty="0"/>
          </a:p>
        </p:txBody>
      </p:sp>
      <p:pic>
        <p:nvPicPr>
          <p:cNvPr id="6" name="Picture 5" descr="STRIP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7004"/>
            <a:ext cx="9135313" cy="694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3137" y="2170792"/>
            <a:ext cx="86013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Bus 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Transit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Committee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2400" b="1" dirty="0"/>
          </a:p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    December 17,2013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83" y="71516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Briefing Agenda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1838" y="2272196"/>
            <a:ext cx="79221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MetroCard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Issues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Follow Up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Technology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2013 Review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 / A Look Ahead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MetroCard Issues</a:t>
            </a:r>
            <a:endParaRPr lang="en-US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28" y="3282043"/>
            <a:ext cx="3551024" cy="2818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31" y="1934936"/>
            <a:ext cx="3485221" cy="220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0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8738" y="1595008"/>
            <a:ext cx="9007434" cy="444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Upgraded Maintenance Program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Farebox Maintenance Task Force,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Added technician</a:t>
            </a:r>
          </a:p>
          <a:p>
            <a:pPr lvl="1">
              <a:buFont typeface="Wingdings" pitchFamily="2" charset="2"/>
              <a:buChar char="§"/>
            </a:pPr>
            <a:endParaRPr lang="en-US" sz="800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Accelerated PM </a:t>
            </a:r>
            <a:r>
              <a:rPr lang="en-US" dirty="0" smtClean="0"/>
              <a:t>Program</a:t>
            </a:r>
          </a:p>
          <a:p>
            <a:pPr lvl="1">
              <a:buFont typeface="Wingdings" pitchFamily="2" charset="2"/>
              <a:buChar char="§"/>
            </a:pPr>
            <a:endParaRPr lang="en-US" sz="800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Head Reader Cleaning Cards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Other Diagnostic &amp; Repair Tools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MetroCard </a:t>
            </a: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dirty="0" smtClean="0"/>
              <a:t>Farebox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6543675" y="6207125"/>
            <a:ext cx="5043488" cy="10683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21" y="452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MetroCard Solutions</a:t>
            </a:r>
            <a:br>
              <a:rPr lang="en-US" dirty="0"/>
            </a:br>
            <a:r>
              <a:rPr lang="en-US" dirty="0"/>
              <a:t>Mobile </a:t>
            </a:r>
            <a:r>
              <a:rPr lang="en-US" dirty="0" smtClean="0"/>
              <a:t>Ticketing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542" y="1760381"/>
            <a:ext cx="4927601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66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Smart Phone App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Rollout in early 2014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Bypasses MTA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Potential for Interline Transfers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3" y="1771267"/>
            <a:ext cx="3665084" cy="40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08" y="2466478"/>
            <a:ext cx="1586593" cy="24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3" y="2587152"/>
            <a:ext cx="925104" cy="1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Title_slid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39885" cy="3351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921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Bus Technology Project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994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2008"/>
            <a:ext cx="8532421" cy="818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4405" y="641316"/>
            <a:ext cx="6923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226091"/>
            <a:ext cx="8878783" cy="483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1316"/>
            <a:ext cx="8839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4970" y="454695"/>
            <a:ext cx="838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 Timeline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Vehicle Location</a:t>
            </a:r>
            <a:br>
              <a:rPr lang="en-US" dirty="0" smtClean="0"/>
            </a:br>
            <a:r>
              <a:rPr lang="en-US" dirty="0" smtClean="0"/>
              <a:t>Situational Awareness in Real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5" y="2022189"/>
            <a:ext cx="6051150" cy="3845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27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162</Words>
  <Application>Microsoft Office PowerPoint</Application>
  <PresentationFormat>On-screen Show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Briefing Agenda</vt:lpstr>
      <vt:lpstr>MetroCard Issues</vt:lpstr>
      <vt:lpstr>MetroCard Solutions Farebox Performance</vt:lpstr>
      <vt:lpstr>MetroCard Solutions Mobile Ticketing </vt:lpstr>
      <vt:lpstr>Bus Technology Project</vt:lpstr>
      <vt:lpstr>  </vt:lpstr>
      <vt:lpstr>Automatic Vehicle Location Situational Awareness in Real Time</vt:lpstr>
      <vt:lpstr>PowerPoint Presentation</vt:lpstr>
      <vt:lpstr>PowerPoint Presentation</vt:lpstr>
      <vt:lpstr>Vehicle Location in Audio Format</vt:lpstr>
      <vt:lpstr>Hempstead Transit Center </vt:lpstr>
      <vt:lpstr>System will allow us to monitor the health of the fleet, even when it’s on the street</vt:lpstr>
      <vt:lpstr>PowerPoint Presentation</vt:lpstr>
    </vt:vector>
  </TitlesOfParts>
  <Company>NICE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Piccolo</dc:creator>
  <cp:lastModifiedBy>Susan Piccolo</cp:lastModifiedBy>
  <cp:revision>1</cp:revision>
  <dcterms:created xsi:type="dcterms:W3CDTF">2013-12-30T16:40:44Z</dcterms:created>
  <dcterms:modified xsi:type="dcterms:W3CDTF">2013-12-30T16:41:51Z</dcterms:modified>
</cp:coreProperties>
</file>