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4" r:id="rId3"/>
    <p:sldId id="311" r:id="rId4"/>
    <p:sldId id="310" r:id="rId5"/>
    <p:sldId id="318" r:id="rId6"/>
    <p:sldId id="319" r:id="rId7"/>
    <p:sldId id="321" r:id="rId8"/>
    <p:sldId id="320" r:id="rId9"/>
    <p:sldId id="322" r:id="rId10"/>
    <p:sldId id="292" r:id="rId11"/>
  </p:sldIdLst>
  <p:sldSz cx="9144000" cy="5143500" type="screen16x9"/>
  <p:notesSz cx="6858000" cy="9296400"/>
  <p:embeddedFontLst>
    <p:embeddedFont>
      <p:font typeface="Raleway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3613" autoAdjust="0"/>
  </p:normalViewPr>
  <p:slideViewPr>
    <p:cSldViewPr>
      <p:cViewPr varScale="1">
        <p:scale>
          <a:sx n="120" d="100"/>
          <a:sy n="120" d="100"/>
        </p:scale>
        <p:origin x="84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AE252-BFA3-4832-8890-85F861A34A5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792C0-0AC0-47CB-B7EA-A4DA0DD15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0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6012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319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490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1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561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46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11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901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71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21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1" y="4415790"/>
            <a:ext cx="548639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677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199" cy="1318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099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0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887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hyperlink" Target="http://www.ridemini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02.safelinks.protection.outlook.com/?url=https%3A%2F%2Fwww.ridemini.com%2Farp%3Ffbclid%3DIwZXh0bgNhZW0CMTAAAR2qI3PC2a9GDAZvbhcWELRxbo-WrE8ESlXwIU_MAgWaQh60OWsSLBBwuBM_aem_qdBGG8iw8sD5S-ePG1ni7Q&amp;data=05%7C02%7Cjack.khzouz%40transdev.com%7Cf9936ae3cb1f443583f908dcb248626c%7Cb4518aa80d3e4d10bc774cd7dede3446%7C0%7C0%7C638581271222978669%7CUnknown%7CTWFpbGZsb3d8eyJWIjoiMC4wLjAwMDAiLCJQIjoiV2luMzIiLCJBTiI6Ik1haWwiLCJXVCI6Mn0%3D%7C0%7C%7C%7C&amp;sdata=Oh745kQQULtbMatOpT0uR%2Bxzzc4tKtbiAu0E2EFVAok%3D&amp;reserved=0" TargetMode="External"/><Relationship Id="rId5" Type="http://schemas.openxmlformats.org/officeDocument/2006/relationships/hyperlink" Target="https://eur02.safelinks.protection.outlook.com/?url=https%3A%2F%2Fwww.facebook.com%2Fprofile.php%3Fid%3D100075819624656%26__cft__%255b0%255d%3DAZU8MhYUJRqaijnSTiPWv1JAf20Xg5V8J-5MhVgv5Z9B2KIEpMP-IAUbGwJ7bMrN5wbK8UMKiQW8CjYxkFgT0pnRjA92Qs_l8DR_b4zhGrqmhj5zhJe_8_beWIOfGmWKOHTSdub73FAz6z767k-_Ctti0Xn98w2Yjgo4Z2YwSDa1TCH30xvIowBFXIkGNEMjhU--BhDLY8ZS1JNLe6Fc9MBK%26__tn__%3D-%255dK-R&amp;data=05%7C02%7Cjack.khzouz%40transdev.com%7Cf9936ae3cb1f443583f908dcb248626c%7Cb4518aa80d3e4d10bc774cd7dede3446%7C0%7C0%7C638581271222968256%7CUnknown%7CTWFpbGZsb3d8eyJWIjoiMC4wLjAwMDAiLCJQIjoiV2luMzIiLCJBTiI6Ik1haWwiLCJXVCI6Mn0%3D%7C0%7C%7C%7C&amp;sdata=pkgaTH3KBjiFLvj68ZGwv3bbJUTnNhxGtSQVpFO02%2Fk%3D&amp;reserved=0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NICE Bus	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Bus Transit Committee Meeting Sept. </a:t>
            </a:r>
            <a:r>
              <a:rPr lang="en" sz="2400" dirty="0" smtClean="0"/>
              <a:t>2024</a:t>
            </a:r>
            <a:endParaRPr lang="en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446" y="1962150"/>
            <a:ext cx="3120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Raleway" panose="020B0604020202020204" charset="0"/>
              </a:rPr>
              <a:t>Thank You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9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682" y="196215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Raleway" panose="020B0604020202020204" charset="0"/>
              </a:rPr>
              <a:t>Agenda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1885950"/>
            <a:ext cx="3962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Rosa Parks HTC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Scorecard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Service Updates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5333" y="209550"/>
            <a:ext cx="8915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Project </a:t>
            </a:r>
            <a:r>
              <a:rPr lang="en-US" sz="2600" b="1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Updates: </a:t>
            </a:r>
            <a:r>
              <a:rPr lang="en-US" sz="2600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Rosa Parks Hempstead Transit Center  </a:t>
            </a:r>
            <a:endParaRPr lang="en-US" sz="2600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696" y="994247"/>
            <a:ext cx="43961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Phase 1: Complete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(Jackson)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Open to the public 9/23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New floor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New wall surfaces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ADA doors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Air curtains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MetroCard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machines re-installed </a:t>
            </a:r>
          </a:p>
          <a:p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Phase 2: In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Progress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(Columbia)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Closed store front &amp; restrooms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Temporary drivers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railer deployed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3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Public porta–restrooms deployed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3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Additional security &amp; safety deployed 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2280106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INSERT UPDATED PICTURES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11130"/>
            <a:ext cx="3815429" cy="28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0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1407"/>
          <a:stretch/>
        </p:blipFill>
        <p:spPr>
          <a:xfrm>
            <a:off x="2514600" y="1078047"/>
            <a:ext cx="6448939" cy="3812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209550"/>
            <a:ext cx="6497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Service Updates: </a:t>
            </a:r>
            <a:r>
              <a:rPr lang="en-US" sz="3200" dirty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New Vehicles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104" y="1200150"/>
            <a:ext cx="2209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Spring 2025</a:t>
            </a:r>
          </a:p>
          <a:p>
            <a:pPr algn="ctr"/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41 Gillig 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compressed natural gas 40 foot buses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accent1"/>
                </a:solidFill>
              </a:rPr>
              <a:t>	&amp;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15 para </a:t>
            </a:r>
            <a:r>
              <a:rPr lang="en-US" sz="1600" dirty="0">
                <a:solidFill>
                  <a:schemeClr val="accent1"/>
                </a:solidFill>
              </a:rPr>
              <a:t>t</a:t>
            </a:r>
            <a:r>
              <a:rPr lang="en-US" sz="1600" dirty="0" smtClean="0">
                <a:solidFill>
                  <a:schemeClr val="accent1"/>
                </a:solidFill>
              </a:rPr>
              <a:t>ransit vehicles 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0" y="190039"/>
            <a:ext cx="4132788" cy="849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272" y="27188"/>
            <a:ext cx="4067728" cy="5116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034" y="1274218"/>
            <a:ext cx="487680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Our new NICE Mini service starts Monday, July 29th!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Get ready Syosset, a new way to travel starts Monday:  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NICE Mini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our On Demand service will serve the greater Syosset area, northern Plainview, parts of Woodbury, Muttontown and East Norwich.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exciting addition to our Mini Syosset service is Able </a:t>
            </a:r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Ride+       Able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Ride service in the Syosset Mini zone for all certified Able Ride Clients</a:t>
            </a:r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Trips can be booked by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calling our Reservations Team at 516-228-4173 at least 24 hours before ahead. Get more details on Able Ride + at </a:t>
            </a:r>
            <a:r>
              <a:rPr lang="en-US" sz="1200" u="sng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https://www.ridemini.com/arp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Pay for Mini in our Mini app, </a:t>
            </a:r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MetroCard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coins or the GoMobile app. 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 dirty="0" smtClean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all of the details of how to ride, and our new Syosset Mini zone </a:t>
            </a:r>
            <a:r>
              <a:rPr lang="en-US" sz="1200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visit </a:t>
            </a:r>
            <a:r>
              <a:rPr lang="en-US" sz="1200" u="sng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7"/>
              </a:rPr>
              <a:t>www.ridemini.com</a:t>
            </a:r>
            <a:r>
              <a:rPr lang="en-US" sz="1200" u="sng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4646" y="20955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Service </a:t>
            </a:r>
            <a:r>
              <a:rPr lang="en-US" sz="3200" b="1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Updates: </a:t>
            </a:r>
          </a:p>
          <a:p>
            <a:pPr lvl="0"/>
            <a:endParaRPr lang="en-US" sz="3200" b="1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896183"/>
            <a:ext cx="88635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1 Jamaica/Elmont - Hewlett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Sat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/ Sun service extended to UBS-Elmont LIRR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Station</a:t>
            </a:r>
            <a:endParaRPr lang="en-US" dirty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16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Garden City - RVC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Streamlined alignments for local and express through NCC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campus</a:t>
            </a:r>
            <a:endParaRPr lang="en-US" dirty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New express service in both directions</a:t>
            </a:r>
          </a:p>
          <a:p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19</a:t>
            </a:r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Freeport - Massapequa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Service east of Hicksville Rd discontinued; replaced by n80 </a:t>
            </a:r>
            <a:endParaRPr lang="en-US" dirty="0" smtClean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Non-peak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directional service reduced; New pilot express service via Sunrise Hwy</a:t>
            </a:r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22 Jamaica - Mineola/Hicksville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Express trips now also serve Westbury Galleria shopping complex</a:t>
            </a:r>
          </a:p>
          <a:p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23 Mineola - Manorhaven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Additional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Sat / Sun frequency added</a:t>
            </a:r>
          </a:p>
          <a:p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79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Hicksville - South Huntington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New weekday pilot express service via Woodbury Rd</a:t>
            </a:r>
          </a:p>
          <a:p>
            <a:r>
              <a:rPr lang="en-US" dirty="0">
                <a:latin typeface="+mj-lt"/>
                <a:ea typeface="Calibri" panose="020F0502020204030204" pitchFamily="34" charset="0"/>
              </a:rPr>
              <a:t> 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N</a:t>
            </a:r>
            <a:r>
              <a:rPr lang="en-US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80 Hicksville - Massapequa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Service </a:t>
            </a:r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to Sunrise Mall discontinued; ends at Sunrise Hwy &amp; Unqua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Rd;</a:t>
            </a:r>
            <a:endParaRPr lang="en-US" dirty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Service east of Hicksville Rd converted to counter-clockwise loop</a:t>
            </a:r>
          </a:p>
          <a:p>
            <a:r>
              <a:rPr lang="en-US" dirty="0">
                <a:solidFill>
                  <a:srgbClr val="1F497D"/>
                </a:solidFill>
                <a:latin typeface="+mj-lt"/>
                <a:ea typeface="Calibri" panose="020F0502020204030204" pitchFamily="34" charset="0"/>
              </a:rPr>
              <a:t> </a:t>
            </a:r>
            <a:endParaRPr lang="en-US" dirty="0">
              <a:latin typeface="+mj-lt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0" y="280630"/>
            <a:ext cx="48269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  <a:ea typeface="Calibri" panose="020F0502020204030204" pitchFamily="34" charset="0"/>
              </a:rPr>
              <a:t>Fall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  <a:ea typeface="Calibri" panose="020F0502020204030204" pitchFamily="34" charset="0"/>
              </a:rPr>
              <a:t>2024 Service Adjustments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Raleway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2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Community Engagement: </a:t>
            </a:r>
          </a:p>
          <a:p>
            <a:pPr lvl="0"/>
            <a:endParaRPr lang="en-US" sz="3200" b="1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  <p:pic>
        <p:nvPicPr>
          <p:cNvPr id="2050" name="Picture 2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5" t="35172" r="12703" b="6406"/>
          <a:stretch/>
        </p:blipFill>
        <p:spPr bwMode="auto">
          <a:xfrm>
            <a:off x="5195929" y="597094"/>
            <a:ext cx="3806306" cy="438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78046"/>
            <a:ext cx="3057143" cy="8380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5683" y="666750"/>
            <a:ext cx="48779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</a:rPr>
              <a:t>NICE Bus </a:t>
            </a:r>
            <a:r>
              <a:rPr lang="en-US" sz="1600" dirty="0">
                <a:solidFill>
                  <a:schemeClr val="accent1"/>
                </a:solidFill>
              </a:rPr>
              <a:t>Employees </a:t>
            </a:r>
            <a:r>
              <a:rPr lang="en-US" sz="1600" dirty="0" smtClean="0">
                <a:solidFill>
                  <a:schemeClr val="accent1"/>
                </a:solidFill>
              </a:rPr>
              <a:t>donated </a:t>
            </a:r>
            <a:r>
              <a:rPr lang="en-US" sz="1600" dirty="0">
                <a:solidFill>
                  <a:schemeClr val="accent1"/>
                </a:solidFill>
              </a:rPr>
              <a:t>over 2,500 </a:t>
            </a:r>
            <a:r>
              <a:rPr lang="en-US" sz="1600" dirty="0" smtClean="0">
                <a:solidFill>
                  <a:schemeClr val="accent1"/>
                </a:solidFill>
              </a:rPr>
              <a:t>items: backpacks</a:t>
            </a:r>
            <a:r>
              <a:rPr lang="en-US" sz="1600" dirty="0">
                <a:solidFill>
                  <a:schemeClr val="accent1"/>
                </a:solidFill>
              </a:rPr>
              <a:t>, lunch bags, huge boxes of crayons, note books, pencil boxes etc. </a:t>
            </a:r>
            <a:endParaRPr lang="en-US" sz="1600" dirty="0" smtClean="0">
              <a:solidFill>
                <a:schemeClr val="accent1"/>
              </a:solidFill>
            </a:endParaRPr>
          </a:p>
          <a:p>
            <a:endParaRPr lang="en-US" sz="16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05" y="1682065"/>
            <a:ext cx="4604462" cy="2590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4345648"/>
            <a:ext cx="443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10 days --- transported approx. 24,000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5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-3457199" y="-84198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Scorecard: </a:t>
            </a:r>
            <a:r>
              <a:rPr lang="en-US" sz="3200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Q2 2024</a:t>
            </a:r>
          </a:p>
          <a:p>
            <a:pPr lvl="0"/>
            <a:endParaRPr lang="en-US" sz="3200" b="1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571" t="21386" r="22858" b="18415"/>
          <a:stretch/>
        </p:blipFill>
        <p:spPr>
          <a:xfrm>
            <a:off x="1115291" y="1"/>
            <a:ext cx="8001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0955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99E8">
                    <a:lumMod val="50000"/>
                  </a:srgbClr>
                </a:solidFill>
                <a:latin typeface="Raleway" panose="020B0604020202020204" charset="0"/>
              </a:rPr>
              <a:t>A Look Ahead:</a:t>
            </a:r>
          </a:p>
          <a:p>
            <a:pPr lvl="0"/>
            <a:endParaRPr lang="en-US" sz="3200" b="1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b="1" dirty="0" smtClean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b="1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  <a:p>
            <a:pPr lvl="0"/>
            <a:endParaRPr lang="en-US" sz="3200" dirty="0">
              <a:solidFill>
                <a:srgbClr val="0099E8">
                  <a:lumMod val="50000"/>
                </a:srgbClr>
              </a:solidFill>
              <a:latin typeface="Raleway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33148" r="11220" b="32893"/>
          <a:stretch/>
        </p:blipFill>
        <p:spPr>
          <a:xfrm>
            <a:off x="185248" y="4781550"/>
            <a:ext cx="575773" cy="194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1174474"/>
            <a:ext cx="5791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 smtClean="0">
                <a:solidFill>
                  <a:schemeClr val="accent1"/>
                </a:solidFill>
              </a:rPr>
              <a:t>2025 January - completion of Rosa Parks upgrades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2025 January - FTA Title VI program </a:t>
            </a:r>
            <a:r>
              <a:rPr lang="en-US" b="1" dirty="0">
                <a:solidFill>
                  <a:schemeClr val="accent1"/>
                </a:solidFill>
              </a:rPr>
              <a:t>s</a:t>
            </a:r>
            <a:r>
              <a:rPr lang="en-US" b="1" dirty="0" smtClean="0">
                <a:solidFill>
                  <a:schemeClr val="accent1"/>
                </a:solidFill>
              </a:rPr>
              <a:t>urvey &amp; plan</a:t>
            </a:r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2025 Spring – new para transit &amp; fixed route vehicles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2025 April - budget and capital plan review</a:t>
            </a:r>
          </a:p>
          <a:p>
            <a:endParaRPr lang="en-US" b="1" dirty="0" smtClean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2025 Summer - Oak Street charging station completed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2025 Continued work toward OMNY implementation 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643" t="37456" r="36372" b="15486"/>
          <a:stretch/>
        </p:blipFill>
        <p:spPr>
          <a:xfrm>
            <a:off x="0" y="1123950"/>
            <a:ext cx="413239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97601"/>
      </p:ext>
    </p:extLst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161356</TotalTime>
  <Words>476</Words>
  <Application>Microsoft Office PowerPoint</Application>
  <PresentationFormat>On-screen Show (16:9)</PresentationFormat>
  <Paragraphs>82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Raleway</vt:lpstr>
      <vt:lpstr>Calibri</vt:lpstr>
      <vt:lpstr>Wingdings</vt:lpstr>
      <vt:lpstr>Lato</vt:lpstr>
      <vt:lpstr>Times New Roman</vt:lpstr>
      <vt:lpstr>Arial</vt:lpstr>
      <vt:lpstr>swiss-2</vt:lpstr>
      <vt:lpstr>NICE Bus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NICE Bus</dc:title>
  <dc:creator>Khzouz, Jack</dc:creator>
  <cp:lastModifiedBy>Khzouz, Jack</cp:lastModifiedBy>
  <cp:revision>198</cp:revision>
  <cp:lastPrinted>2024-09-17T13:42:48Z</cp:lastPrinted>
  <dcterms:modified xsi:type="dcterms:W3CDTF">2024-09-19T13:10:07Z</dcterms:modified>
</cp:coreProperties>
</file>